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C928B-41E6-4AB1-B5D3-EDBBC1E13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F058FA-D9DE-4D5B-B6F5-D9601DA0E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9861" y="5017333"/>
            <a:ext cx="8045373" cy="74227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7400" dirty="0"/>
              <a:t>Авторы:</a:t>
            </a:r>
          </a:p>
          <a:p>
            <a:pPr algn="r"/>
            <a:r>
              <a:rPr lang="ru-RU" sz="7400" dirty="0" err="1"/>
              <a:t>Бунаков</a:t>
            </a:r>
            <a:r>
              <a:rPr lang="ru-RU" sz="7400" dirty="0"/>
              <a:t> Егор</a:t>
            </a:r>
          </a:p>
          <a:p>
            <a:pPr algn="r"/>
            <a:r>
              <a:rPr lang="ru-RU" sz="7400" dirty="0"/>
              <a:t>Потапов </a:t>
            </a:r>
            <a:r>
              <a:rPr lang="ru-RU" sz="7400" dirty="0" err="1"/>
              <a:t>сергей</a:t>
            </a:r>
            <a:endParaRPr lang="ru-RU" sz="7400" dirty="0"/>
          </a:p>
          <a:p>
            <a:pPr algn="r"/>
            <a:r>
              <a:rPr lang="ru-RU" sz="7400" dirty="0"/>
              <a:t>Сериков </a:t>
            </a:r>
            <a:r>
              <a:rPr lang="ru-RU" sz="7400" dirty="0" err="1"/>
              <a:t>алексей</a:t>
            </a:r>
            <a:endParaRPr lang="ru-RU" sz="7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89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159A04-94E4-4C2F-8CF0-01620BC9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задач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D8D403-1B4B-451B-901F-B066908C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Егор разрабатывает корпус </a:t>
            </a:r>
          </a:p>
          <a:p>
            <a:r>
              <a:rPr lang="ru-RU" sz="3600" dirty="0"/>
              <a:t>Сергей создает приложение на телефон</a:t>
            </a:r>
          </a:p>
          <a:p>
            <a:r>
              <a:rPr lang="ru-RU" sz="3600" dirty="0"/>
              <a:t>Алексей пишет прошивку</a:t>
            </a:r>
          </a:p>
        </p:txBody>
      </p:sp>
    </p:spTree>
    <p:extLst>
      <p:ext uri="{BB962C8B-B14F-4D97-AF65-F5344CB8AC3E}">
        <p14:creationId xmlns:p14="http://schemas.microsoft.com/office/powerpoint/2010/main" val="333940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DFA53-C35E-4714-8B75-5250F5D2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Промежуточные результаты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2FD39D-B9C0-4183-9ABF-A09123AE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915" y="1631950"/>
            <a:ext cx="4624143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39A72-3F7A-4526-AF4C-A9B577935AE8}"/>
              </a:ext>
            </a:extLst>
          </p:cNvPr>
          <p:cNvSpPr txBox="1"/>
          <p:nvPr/>
        </p:nvSpPr>
        <p:spPr>
          <a:xfrm>
            <a:off x="6622742" y="1703624"/>
            <a:ext cx="41325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Егор распределил компоненты по своим местам и начертил первый прототип корпуса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 печать поступили черновые варианты деталей корпуса для тестовых примерок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76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F9003-7088-4643-9105-DD9B53C0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Промежуточные результаты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0E1940-16AA-40A8-9C5D-CC09A64F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49" r="20556"/>
          <a:stretch/>
        </p:blipFill>
        <p:spPr>
          <a:xfrm>
            <a:off x="1171853" y="1874517"/>
            <a:ext cx="4807258" cy="35941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2101A8-7492-4AAF-8AE3-3806148A4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6" r="22644"/>
          <a:stretch/>
        </p:blipFill>
        <p:spPr>
          <a:xfrm>
            <a:off x="6316388" y="1847435"/>
            <a:ext cx="5193437" cy="36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FD77E-7EF6-4068-8C2B-427DFA6A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Промежуточные результаты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0574AB-1B9A-41FE-A69C-1606794B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547565"/>
            <a:ext cx="4268416" cy="42717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36A78-4B1A-4DBD-830E-D01D11784CB4}"/>
              </a:ext>
            </a:extLst>
          </p:cNvPr>
          <p:cNvSpPr txBox="1"/>
          <p:nvPr/>
        </p:nvSpPr>
        <p:spPr>
          <a:xfrm>
            <a:off x="5921406" y="1975281"/>
            <a:ext cx="56817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Алексей написал программную часть</a:t>
            </a:r>
            <a:r>
              <a:rPr lang="en-US" sz="2400" dirty="0"/>
              <a:t>: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Обработка данных с </a:t>
            </a:r>
            <a:r>
              <a:rPr lang="en-US" sz="2400" dirty="0"/>
              <a:t>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Запись данных на </a:t>
            </a:r>
            <a:r>
              <a:rPr lang="en-US" sz="2400" dirty="0"/>
              <a:t>Flash </a:t>
            </a:r>
            <a:r>
              <a:rPr lang="ru-RU" sz="2400" dirty="0"/>
              <a:t>память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Передача данных по </a:t>
            </a:r>
            <a:r>
              <a:rPr lang="en-US" sz="2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Взаимодействие с кнопками</a:t>
            </a:r>
          </a:p>
          <a:p>
            <a:endParaRPr lang="ru-RU" sz="2400" dirty="0"/>
          </a:p>
          <a:p>
            <a:r>
              <a:rPr lang="ru-RU" sz="2400" dirty="0"/>
              <a:t>Также были проведены первые тесты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50033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7F416-FA88-4153-B6AC-9D845809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Промежуточные результаты</a:t>
            </a:r>
          </a:p>
        </p:txBody>
      </p:sp>
      <p:pic>
        <p:nvPicPr>
          <p:cNvPr id="5" name="Запись экрана от 2023-04-14 14-46-00">
            <a:hlinkClick r:id="" action="ppaction://media"/>
            <a:extLst>
              <a:ext uri="{FF2B5EF4-FFF2-40B4-BE49-F238E27FC236}">
                <a16:creationId xmlns:a16="http://schemas.microsoft.com/office/drawing/2014/main" id="{F3023149-F2A0-423E-B0BC-00BAD03375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2558" y="1518080"/>
            <a:ext cx="6641216" cy="39536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6F8D1-2421-4EA0-A13C-D333F440C5AE}"/>
              </a:ext>
            </a:extLst>
          </p:cNvPr>
          <p:cNvSpPr txBox="1"/>
          <p:nvPr/>
        </p:nvSpPr>
        <p:spPr>
          <a:xfrm>
            <a:off x="7563774" y="2090691"/>
            <a:ext cx="4246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Сергей написал создал прототип приложения и проверил его в эмуляторе на соединение по </a:t>
            </a:r>
            <a:r>
              <a:rPr lang="en-US" sz="2400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10380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1ADD1-DA41-4D85-A373-4C0F7D29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Дальнейший </a:t>
            </a:r>
            <a:r>
              <a:rPr lang="ru-RU"/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EEEE6-BC7F-4792-8F22-F4CBA5D05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792" y="1393796"/>
            <a:ext cx="6409678" cy="4483222"/>
          </a:xfrm>
        </p:spPr>
        <p:txBody>
          <a:bodyPr>
            <a:normAutofit/>
          </a:bodyPr>
          <a:lstStyle/>
          <a:p>
            <a:r>
              <a:rPr lang="ru-RU" sz="2400" dirty="0"/>
              <a:t>На ближайшей неделе печать корпуса и сборка модулей на печатной плате</a:t>
            </a:r>
          </a:p>
          <a:p>
            <a:r>
              <a:rPr lang="ru-RU" sz="2400" dirty="0"/>
              <a:t>До 29 апреля провести тест и написать инструкцию по эксплуатации</a:t>
            </a:r>
          </a:p>
          <a:p>
            <a:r>
              <a:rPr lang="ru-RU" sz="2400" dirty="0"/>
              <a:t>Параллельно до 29 апреля сделать отвечающее минимальным требованиям приложение</a:t>
            </a:r>
          </a:p>
          <a:p>
            <a:r>
              <a:rPr lang="ru-RU" sz="2400" dirty="0"/>
              <a:t>В начале мая организовать независимые испытания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49B207-0CDE-4BE2-AE3E-D7F26E60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64" y="1128451"/>
            <a:ext cx="3934343" cy="52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7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8BA2F-88DF-4FAA-9E9F-F7BE0FC9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 тестовой работы</a:t>
            </a:r>
          </a:p>
        </p:txBody>
      </p:sp>
      <p:pic>
        <p:nvPicPr>
          <p:cNvPr id="4" name="IMG_9603">
            <a:hlinkClick r:id="" action="ppaction://media"/>
            <a:extLst>
              <a:ext uri="{FF2B5EF4-FFF2-40B4-BE49-F238E27FC236}">
                <a16:creationId xmlns:a16="http://schemas.microsoft.com/office/drawing/2014/main" id="{15F405D2-94E1-4654-BB9B-AA56CE9358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044" y="1128451"/>
            <a:ext cx="9919589" cy="5579616"/>
          </a:xfrm>
        </p:spPr>
      </p:pic>
    </p:spTree>
    <p:extLst>
      <p:ext uri="{BB962C8B-B14F-4D97-AF65-F5344CB8AC3E}">
        <p14:creationId xmlns:p14="http://schemas.microsoft.com/office/powerpoint/2010/main" val="351990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Эмблема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109</TotalTime>
  <Words>136</Words>
  <Application>Microsoft Office PowerPoint</Application>
  <PresentationFormat>Широкоэкранный</PresentationFormat>
  <Paragraphs>30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Corbel</vt:lpstr>
      <vt:lpstr>Gill Sans MT</vt:lpstr>
      <vt:lpstr>Impact</vt:lpstr>
      <vt:lpstr>Эмблема</vt:lpstr>
      <vt:lpstr>GPS Tracker</vt:lpstr>
      <vt:lpstr>Распределение задач</vt:lpstr>
      <vt:lpstr>Промежуточные результаты</vt:lpstr>
      <vt:lpstr>Промежуточные результаты</vt:lpstr>
      <vt:lpstr>Промежуточные результаты</vt:lpstr>
      <vt:lpstr>Промежуточные результаты</vt:lpstr>
      <vt:lpstr>Дальнейший план работы</vt:lpstr>
      <vt:lpstr>Видео тестовой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8</cp:revision>
  <dcterms:created xsi:type="dcterms:W3CDTF">2023-04-12T19:12:49Z</dcterms:created>
  <dcterms:modified xsi:type="dcterms:W3CDTF">2023-04-14T12:15:22Z</dcterms:modified>
</cp:coreProperties>
</file>